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4" r:id="rId1"/>
  </p:sldMasterIdLst>
  <p:sldIdLst>
    <p:sldId id="256" r:id="rId2"/>
    <p:sldId id="257" r:id="rId3"/>
    <p:sldId id="259" r:id="rId4"/>
    <p:sldId id="258" r:id="rId5"/>
    <p:sldId id="263" r:id="rId6"/>
    <p:sldId id="260" r:id="rId7"/>
    <p:sldId id="261" r:id="rId8"/>
    <p:sldId id="262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67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12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EC8C-7A7D-4949-A393-471FD503C545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76FB-0664-4EFF-8277-443808A9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18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EC8C-7A7D-4949-A393-471FD503C545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76FB-0664-4EFF-8277-443808A9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47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EC8C-7A7D-4949-A393-471FD503C545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76FB-0664-4EFF-8277-443808A9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030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EC8C-7A7D-4949-A393-471FD503C545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76FB-0664-4EFF-8277-443808A99A0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2151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EC8C-7A7D-4949-A393-471FD503C545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76FB-0664-4EFF-8277-443808A9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54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EC8C-7A7D-4949-A393-471FD503C545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76FB-0664-4EFF-8277-443808A9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85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EC8C-7A7D-4949-A393-471FD503C545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76FB-0664-4EFF-8277-443808A9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51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EC8C-7A7D-4949-A393-471FD503C545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76FB-0664-4EFF-8277-443808A9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61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EC8C-7A7D-4949-A393-471FD503C545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76FB-0664-4EFF-8277-443808A9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4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EC8C-7A7D-4949-A393-471FD503C545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76FB-0664-4EFF-8277-443808A9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53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EC8C-7A7D-4949-A393-471FD503C545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76FB-0664-4EFF-8277-443808A9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44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EC8C-7A7D-4949-A393-471FD503C545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76FB-0664-4EFF-8277-443808A9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46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EC8C-7A7D-4949-A393-471FD503C545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76FB-0664-4EFF-8277-443808A9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1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EC8C-7A7D-4949-A393-471FD503C545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76FB-0664-4EFF-8277-443808A9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27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EC8C-7A7D-4949-A393-471FD503C545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76FB-0664-4EFF-8277-443808A9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55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EC8C-7A7D-4949-A393-471FD503C545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76FB-0664-4EFF-8277-443808A9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3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EC8C-7A7D-4949-A393-471FD503C545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F76FB-0664-4EFF-8277-443808A9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39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7D2EC8C-7A7D-4949-A393-471FD503C545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B7F76FB-0664-4EFF-8277-443808A9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89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8" r:id="rId14"/>
    <p:sldLayoutId id="2147484029" r:id="rId15"/>
    <p:sldLayoutId id="2147484030" r:id="rId16"/>
    <p:sldLayoutId id="21474840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387927"/>
            <a:ext cx="9440034" cy="3422073"/>
          </a:xfrm>
        </p:spPr>
        <p:txBody>
          <a:bodyPr>
            <a:normAutofit/>
          </a:bodyPr>
          <a:lstStyle/>
          <a:p>
            <a:r>
              <a:rPr lang="ka-GE" dirty="0" smtClean="0"/>
              <a:t> 25 თებერვალი საბჭოთა ოკუპაციის დღე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40"/>
            <a:ext cx="9440034" cy="1874206"/>
          </a:xfrm>
        </p:spPr>
        <p:txBody>
          <a:bodyPr/>
          <a:lstStyle/>
          <a:p>
            <a:r>
              <a:rPr lang="ka-GE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5" y="4535443"/>
            <a:ext cx="2040082" cy="204008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115" y="4211782"/>
            <a:ext cx="4952175" cy="252152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875" y="4378036"/>
            <a:ext cx="3991420" cy="219748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4097927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 smtClean="0"/>
              <a:t>დაღუპული იუნკერები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56" y="2189019"/>
            <a:ext cx="5292437" cy="397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2189019"/>
            <a:ext cx="5292437" cy="397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3646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87622"/>
          </a:xfrm>
        </p:spPr>
        <p:txBody>
          <a:bodyPr/>
          <a:lstStyle/>
          <a:p>
            <a:r>
              <a:rPr lang="ka-GE" dirty="0" smtClean="0"/>
              <a:t>მარო მაყაშვილი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99" y="987622"/>
            <a:ext cx="7830354" cy="56965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00783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369" y="0"/>
            <a:ext cx="10353762" cy="601014"/>
          </a:xfrm>
        </p:spPr>
        <p:txBody>
          <a:bodyPr>
            <a:noAutofit/>
          </a:bodyPr>
          <a:lstStyle/>
          <a:p>
            <a:r>
              <a:rPr lang="ka-GE" sz="4800" dirty="0" smtClean="0"/>
              <a:t>მარო მაყაშვილის დღიური</a:t>
            </a:r>
            <a:endParaRPr lang="en-US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77" y="953037"/>
            <a:ext cx="11681138" cy="5782614"/>
          </a:xfrm>
        </p:spPr>
      </p:pic>
    </p:spTree>
    <p:extLst>
      <p:ext uri="{BB962C8B-B14F-4D97-AF65-F5344CB8AC3E}">
        <p14:creationId xmlns:p14="http://schemas.microsoft.com/office/powerpoint/2010/main" val="811250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369" y="0"/>
            <a:ext cx="10353762" cy="970450"/>
          </a:xfrm>
        </p:spPr>
        <p:txBody>
          <a:bodyPr/>
          <a:lstStyle/>
          <a:p>
            <a:r>
              <a:rPr lang="ka-GE" dirty="0" smtClean="0"/>
              <a:t>კოტე მაყაშვილი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166" y="1403797"/>
            <a:ext cx="7109137" cy="545420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492869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754" y="2458550"/>
            <a:ext cx="4971246" cy="970450"/>
          </a:xfrm>
        </p:spPr>
        <p:txBody>
          <a:bodyPr/>
          <a:lstStyle/>
          <a:p>
            <a:r>
              <a:rPr lang="ka-GE" dirty="0" smtClean="0">
                <a:effectLst/>
              </a:rPr>
              <a:t>მიხეილ იოსელიანი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86411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7138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 smtClean="0">
                <a:effectLst/>
              </a:rPr>
              <a:t>ნიკოლოზ კალანდარიშვილი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163" y="1580050"/>
            <a:ext cx="8397025" cy="52779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55409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 smtClean="0"/>
              <a:t>ბესარიონ კემულარია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155" y="1580050"/>
            <a:ext cx="6375042" cy="5091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989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 smtClean="0"/>
              <a:t>გაბრიელ გეხტმანი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72" y="1712891"/>
            <a:ext cx="5847008" cy="471366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51464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 smtClean="0"/>
              <a:t>შალვა ერისთავი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890" y="1695960"/>
            <a:ext cx="6163572" cy="48877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52400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 smtClean="0"/>
              <a:t>კოჯორი და ტაბახმელა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32449"/>
            <a:ext cx="5059363" cy="451380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45" y="1732449"/>
            <a:ext cx="5065712" cy="4513805"/>
          </a:xfrm>
        </p:spPr>
      </p:pic>
    </p:spTree>
    <p:extLst>
      <p:ext uri="{BB962C8B-B14F-4D97-AF65-F5344CB8AC3E}">
        <p14:creationId xmlns:p14="http://schemas.microsoft.com/office/powerpoint/2010/main" val="4050034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a-GE" sz="3600" dirty="0" smtClean="0"/>
              <a:t>1918 წლის საქართველოს დამოუკიდებლობის</a:t>
            </a:r>
            <a:br>
              <a:rPr lang="ka-GE" sz="3600" dirty="0" smtClean="0"/>
            </a:br>
            <a:r>
              <a:rPr lang="ka-GE" sz="3600" dirty="0" smtClean="0"/>
              <a:t> დროშა და აქტი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40" y="2338954"/>
            <a:ext cx="5585836" cy="39648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89" y="2338954"/>
            <a:ext cx="5361709" cy="39648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779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977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16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310" y="-227527"/>
            <a:ext cx="10353762" cy="970450"/>
          </a:xfrm>
        </p:spPr>
        <p:txBody>
          <a:bodyPr/>
          <a:lstStyle/>
          <a:p>
            <a:r>
              <a:rPr lang="ka-GE" dirty="0"/>
              <a:t>საბჭოთა ოკუპაციის </a:t>
            </a:r>
            <a:r>
              <a:rPr lang="ka-GE" dirty="0" smtClean="0"/>
              <a:t>მუზეუმი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064"/>
            <a:ext cx="5666704" cy="62269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04" y="631064"/>
            <a:ext cx="6525296" cy="62269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58961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playbac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49285"/>
          </a:xfrm>
        </p:spPr>
      </p:pic>
    </p:spTree>
    <p:extLst>
      <p:ext uri="{BB962C8B-B14F-4D97-AF65-F5344CB8AC3E}">
        <p14:creationId xmlns:p14="http://schemas.microsoft.com/office/powerpoint/2010/main" val="8653420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521" y="1481071"/>
            <a:ext cx="10353762" cy="3464415"/>
          </a:xfrm>
        </p:spPr>
        <p:txBody>
          <a:bodyPr>
            <a:normAutofit/>
          </a:bodyPr>
          <a:lstStyle/>
          <a:p>
            <a:r>
              <a:rPr lang="ka-GE" sz="6000" dirty="0" smtClean="0"/>
              <a:t>მადლობა ყურადღებისთვის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52106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27076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 smtClean="0"/>
              <a:t>მე-11 არმიის სტრატეგია და თავდასხმები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1732450"/>
            <a:ext cx="5310764" cy="40587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91" y="1732450"/>
            <a:ext cx="5015345" cy="40587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22911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 smtClean="0"/>
              <a:t>სისხლიანი 13 დღე და იუნკერები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036618"/>
            <a:ext cx="10353762" cy="42394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84487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96983"/>
            <a:ext cx="12081164" cy="67610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02682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228882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37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597</TotalTime>
  <Words>48</Words>
  <Application>Microsoft Office PowerPoint</Application>
  <PresentationFormat>Widescreen</PresentationFormat>
  <Paragraphs>17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Calisto MT</vt:lpstr>
      <vt:lpstr>Sylfaen</vt:lpstr>
      <vt:lpstr>Trebuchet MS</vt:lpstr>
      <vt:lpstr>Wingdings 2</vt:lpstr>
      <vt:lpstr>Slate</vt:lpstr>
      <vt:lpstr> 25 თებერვალი საბჭოთა ოკუპაციის დღე</vt:lpstr>
      <vt:lpstr>1918 წლის საქართველოს დამოუკიდებლობის  დროშა და აქტი</vt:lpstr>
      <vt:lpstr>PowerPoint Presentation</vt:lpstr>
      <vt:lpstr>მე-11 არმიის სტრატეგია და თავდასხმები</vt:lpstr>
      <vt:lpstr>სისხლიანი 13 დღე და იუნკერები</vt:lpstr>
      <vt:lpstr>PowerPoint Presentation</vt:lpstr>
      <vt:lpstr>PowerPoint Presentation</vt:lpstr>
      <vt:lpstr>PowerPoint Presentation</vt:lpstr>
      <vt:lpstr>PowerPoint Presentation</vt:lpstr>
      <vt:lpstr>დაღუპული იუნკერები</vt:lpstr>
      <vt:lpstr>მარო მაყაშვილი</vt:lpstr>
      <vt:lpstr>მარო მაყაშვილის დღიური</vt:lpstr>
      <vt:lpstr>კოტე მაყაშვილი </vt:lpstr>
      <vt:lpstr>მიხეილ იოსელიანი</vt:lpstr>
      <vt:lpstr>ნიკოლოზ კალანდარიშვილი</vt:lpstr>
      <vt:lpstr>ბესარიონ კემულარია</vt:lpstr>
      <vt:lpstr>გაბრიელ გეხტმანი</vt:lpstr>
      <vt:lpstr>შალვა ერისთავი</vt:lpstr>
      <vt:lpstr>კოჯორი და ტაბახმელა</vt:lpstr>
      <vt:lpstr>PowerPoint Presentation</vt:lpstr>
      <vt:lpstr>PowerPoint Presentation</vt:lpstr>
      <vt:lpstr>საბჭოთა ოკუპაციის მუზეუმი</vt:lpstr>
      <vt:lpstr>PowerPoint Presentation</vt:lpstr>
      <vt:lpstr>მადლობა ყურადღებისთვის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tatik</dc:creator>
  <cp:lastModifiedBy>tatik</cp:lastModifiedBy>
  <cp:revision>19</cp:revision>
  <dcterms:created xsi:type="dcterms:W3CDTF">2019-02-23T19:03:50Z</dcterms:created>
  <dcterms:modified xsi:type="dcterms:W3CDTF">2019-02-24T22:47:51Z</dcterms:modified>
</cp:coreProperties>
</file>